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3" r:id="rId4"/>
    <p:sldId id="264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85F140-927A-164B-D40C-698D331BC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Stage de reprise GAM</a:t>
            </a:r>
            <a:br>
              <a:rPr lang="fr-FR" dirty="0"/>
            </a:br>
            <a:r>
              <a:rPr lang="fr-FR" dirty="0"/>
              <a:t> Velay gym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BC04880-B6F2-F9B5-26D5-57361433E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Du Mercredi 21 Août au 23 Août 2024 </a:t>
            </a:r>
          </a:p>
          <a:p>
            <a:r>
              <a:rPr lang="fr-FR" dirty="0"/>
              <a:t>Inscription avant le 10 Août max.</a:t>
            </a:r>
          </a:p>
          <a:p>
            <a:r>
              <a:rPr lang="fr-FR" dirty="0"/>
              <a:t>Stessy = 0645067332 </a:t>
            </a:r>
          </a:p>
        </p:txBody>
      </p:sp>
      <p:pic>
        <p:nvPicPr>
          <p:cNvPr id="4" name="Picture 2" descr="Velay Gym – Club de Gymnastique, Le Puy en Velay">
            <a:extLst>
              <a:ext uri="{FF2B5EF4-FFF2-40B4-BE49-F238E27FC236}">
                <a16:creationId xmlns:a16="http://schemas.microsoft.com/office/drawing/2014/main" xmlns="" id="{02D1113E-F21C-F554-63F5-6DD1C4A4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922" y="561999"/>
            <a:ext cx="1756652" cy="15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8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CAF4B52-38B4-C2CB-E983-DDC60D4E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6136"/>
            <a:ext cx="7729728" cy="516975"/>
          </a:xfrm>
        </p:spPr>
        <p:txBody>
          <a:bodyPr>
            <a:normAutofit fontScale="90000"/>
          </a:bodyPr>
          <a:lstStyle/>
          <a:p>
            <a:r>
              <a:rPr lang="fr-FR" dirty="0"/>
              <a:t>MERCREDI 21 Août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ED867D4-39B4-A94B-2C01-EA0C5965230C}"/>
              </a:ext>
            </a:extLst>
          </p:cNvPr>
          <p:cNvSpPr txBox="1"/>
          <p:nvPr/>
        </p:nvSpPr>
        <p:spPr>
          <a:xfrm>
            <a:off x="6749047" y="1309626"/>
            <a:ext cx="5129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Rendez-vous : </a:t>
            </a:r>
          </a:p>
          <a:p>
            <a:pPr marL="285750" indent="-285750" algn="l">
              <a:buFontTx/>
              <a:buChar char="-"/>
            </a:pPr>
            <a:r>
              <a:rPr lang="fr-FR" dirty="0"/>
              <a:t>9h00 à massot </a:t>
            </a:r>
          </a:p>
          <a:p>
            <a:pPr marL="285750" indent="-285750" algn="l">
              <a:buFontTx/>
              <a:buChar char="-"/>
            </a:pPr>
            <a:r>
              <a:rPr lang="fr-FR" dirty="0"/>
              <a:t>9h30 à 12h = Entrainement </a:t>
            </a:r>
          </a:p>
          <a:p>
            <a:pPr marL="285750" indent="-285750" algn="l">
              <a:buFontTx/>
              <a:buChar char="-"/>
            </a:pPr>
            <a:r>
              <a:rPr lang="fr-FR" dirty="0"/>
              <a:t>12h à 13h30 = pique-nique (prévu par les parents) </a:t>
            </a:r>
          </a:p>
          <a:p>
            <a:pPr marL="285750" indent="-285750" algn="l">
              <a:buFontTx/>
              <a:buChar char="-"/>
            </a:pPr>
            <a:r>
              <a:rPr lang="fr-FR" dirty="0"/>
              <a:t>13h30 à 16h30 = Entrainement </a:t>
            </a:r>
          </a:p>
          <a:p>
            <a:pPr marL="285750" indent="-285750" algn="l">
              <a:buFontTx/>
              <a:buChar char="-"/>
            </a:pPr>
            <a:r>
              <a:rPr lang="fr-FR" dirty="0"/>
              <a:t>17h arrivée au camping </a:t>
            </a:r>
            <a:r>
              <a:rPr lang="fr-FR" dirty="0" err="1"/>
              <a:t>Aquadis</a:t>
            </a:r>
            <a:r>
              <a:rPr lang="fr-FR" dirty="0"/>
              <a:t> Loisirs au Puy </a:t>
            </a:r>
          </a:p>
          <a:p>
            <a:pPr marL="285750" indent="-285750" algn="l">
              <a:buFontTx/>
              <a:buChar char="-"/>
            </a:pPr>
            <a:r>
              <a:rPr lang="fr-FR" dirty="0"/>
              <a:t>Installation / Douche / Repas / Jeux </a:t>
            </a:r>
          </a:p>
          <a:p>
            <a:pPr algn="l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923185D-D85A-5B16-4BB6-E2BCCB39615C}"/>
              </a:ext>
            </a:extLst>
          </p:cNvPr>
          <p:cNvSpPr txBox="1"/>
          <p:nvPr/>
        </p:nvSpPr>
        <p:spPr>
          <a:xfrm>
            <a:off x="6096000" y="78817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BC68873-07F3-4509-23A8-525E53C9CCCF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24355A3F-E20D-CA6A-59F5-CE40DEB53745}"/>
              </a:ext>
            </a:extLst>
          </p:cNvPr>
          <p:cNvSpPr/>
          <p:nvPr/>
        </p:nvSpPr>
        <p:spPr>
          <a:xfrm>
            <a:off x="7874828" y="3930595"/>
            <a:ext cx="3139425" cy="1204974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Prévoir tenue sport / basket / casquettes et bouteille d’eau </a:t>
            </a:r>
          </a:p>
        </p:txBody>
      </p:sp>
      <p:pic>
        <p:nvPicPr>
          <p:cNvPr id="1026" name="Picture 2" descr="Velay Gym – Club de Gymnastique, Le Puy en Velay">
            <a:extLst>
              <a:ext uri="{FF2B5EF4-FFF2-40B4-BE49-F238E27FC236}">
                <a16:creationId xmlns:a16="http://schemas.microsoft.com/office/drawing/2014/main" xmlns="" id="{D37C62C7-260F-94D1-1A00-1338ADEDA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116" y="1516063"/>
            <a:ext cx="4225104" cy="361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3">
            <a:extLst>
              <a:ext uri="{FF2B5EF4-FFF2-40B4-BE49-F238E27FC236}">
                <a16:creationId xmlns:a16="http://schemas.microsoft.com/office/drawing/2014/main" xmlns="" id="{FAFD7322-4A2D-FB09-E9AA-91F7D3AAC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56" t="27613" r="2164" b="17422"/>
          <a:stretch/>
        </p:blipFill>
        <p:spPr>
          <a:xfrm>
            <a:off x="5397164" y="4343400"/>
            <a:ext cx="2082967" cy="22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6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F3DCC746-3FB8-6093-4C2E-78AAA4B5F679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04672" y="2404872"/>
            <a:ext cx="3044950" cy="1627792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JEUDI 22 </a:t>
            </a:r>
            <a:r>
              <a:rPr lang="en-US" dirty="0" err="1"/>
              <a:t>août</a:t>
            </a:r>
            <a:r>
              <a:rPr lang="en-US" dirty="0"/>
              <a:t>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02AE9C43-07D4-179C-5E2B-A0227CCCED49}"/>
              </a:ext>
            </a:extLst>
          </p:cNvPr>
          <p:cNvSpPr/>
          <p:nvPr/>
        </p:nvSpPr>
        <p:spPr>
          <a:xfrm>
            <a:off x="4295029" y="2954009"/>
            <a:ext cx="4654295" cy="182880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9h/12h = Entraînement à </a:t>
            </a:r>
            <a:r>
              <a:rPr lang="fr-FR" dirty="0" err="1"/>
              <a:t>Massot</a:t>
            </a:r>
            <a:r>
              <a:rPr lang="fr-FR" dirty="0"/>
              <a:t>  </a:t>
            </a:r>
          </a:p>
          <a:p>
            <a:pPr algn="ctr"/>
            <a:r>
              <a:rPr lang="fr-FR" dirty="0"/>
              <a:t>12h/13h30 – Pique nique / Repos </a:t>
            </a:r>
          </a:p>
          <a:p>
            <a:pPr algn="ctr"/>
            <a:r>
              <a:rPr lang="fr-FR" dirty="0"/>
              <a:t>13h30 / 16h30 = </a:t>
            </a:r>
            <a:r>
              <a:rPr lang="fr-FR" dirty="0" err="1"/>
              <a:t>Alti</a:t>
            </a:r>
            <a:r>
              <a:rPr lang="fr-FR" dirty="0"/>
              <a:t> Arena </a:t>
            </a:r>
          </a:p>
          <a:p>
            <a:pPr algn="ctr"/>
            <a:r>
              <a:rPr lang="fr-FR" dirty="0"/>
              <a:t>17h00 = Retour au camping</a:t>
            </a:r>
          </a:p>
          <a:p>
            <a:pPr algn="ctr"/>
            <a:r>
              <a:rPr lang="fr-FR" dirty="0"/>
              <a:t>Douche / Repas / Jeux </a:t>
            </a:r>
          </a:p>
          <a:p>
            <a:pPr algn="ctr"/>
            <a:endParaRPr lang="fr-FR" dirty="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xmlns="" id="{C1AD640C-CC00-2776-8F8B-1D0598635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56" t="27613" r="2164" b="17422"/>
          <a:stretch/>
        </p:blipFill>
        <p:spPr>
          <a:xfrm>
            <a:off x="1465086" y="4905437"/>
            <a:ext cx="1431299" cy="1516132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33D27184-C859-00FF-1D0E-A68B0D7DF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31" t="20150" r="1646" b="35405"/>
          <a:stretch/>
        </p:blipFill>
        <p:spPr>
          <a:xfrm>
            <a:off x="9173914" y="4029529"/>
            <a:ext cx="2102557" cy="1828800"/>
          </a:xfrm>
          <a:prstGeom prst="rect">
            <a:avLst/>
          </a:prstGeom>
        </p:spPr>
      </p:pic>
      <p:pic>
        <p:nvPicPr>
          <p:cNvPr id="10" name="Picture 2" descr="Velay Gym – Club de Gymnastique, Le Puy en Velay">
            <a:extLst>
              <a:ext uri="{FF2B5EF4-FFF2-40B4-BE49-F238E27FC236}">
                <a16:creationId xmlns:a16="http://schemas.microsoft.com/office/drawing/2014/main" xmlns="" id="{7E02CA6C-0A11-9E2E-296D-B0F30192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61" y="236030"/>
            <a:ext cx="1756652" cy="15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558018B7-E92F-14C1-F1F7-539114BD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25" y="4480323"/>
            <a:ext cx="2060946" cy="127356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 descr="Alti Arena : un centre multi-activités indoor au Puy-en-Velay – Velay ...">
            <a:extLst>
              <a:ext uri="{FF2B5EF4-FFF2-40B4-BE49-F238E27FC236}">
                <a16:creationId xmlns:a16="http://schemas.microsoft.com/office/drawing/2014/main" xmlns="" id="{4C468DAB-064F-34AA-AEE3-75CF5770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6000" y="236030"/>
            <a:ext cx="2895810" cy="2171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i Arena (Le Puy-en-Velay) - All You Need to Know BEFORE You Go">
            <a:extLst>
              <a:ext uri="{FF2B5EF4-FFF2-40B4-BE49-F238E27FC236}">
                <a16:creationId xmlns:a16="http://schemas.microsoft.com/office/drawing/2014/main" xmlns="" id="{213B90F7-9B9F-3F12-46B1-EB5FFDC4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480" y="171450"/>
            <a:ext cx="25723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41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366950-6C02-103D-F2B1-74E0151F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54" y="2644150"/>
            <a:ext cx="2552079" cy="1440394"/>
          </a:xfrm>
          <a:solidFill>
            <a:schemeClr val="bg1"/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VENDREDI 23 août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403EBD-907E-4D59-98D4-A72CD1063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71D4FD8C-4D9F-184C-6D29-ECA8E359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65" y="4936122"/>
            <a:ext cx="3358878" cy="12407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u="sng" dirty="0"/>
              <a:t>Reprise des entraînements</a:t>
            </a:r>
          </a:p>
          <a:p>
            <a:pPr algn="ctr"/>
            <a:r>
              <a:rPr lang="fr-FR" dirty="0"/>
              <a:t> Lundi 26 août 17h30 à 19h30</a:t>
            </a:r>
          </a:p>
          <a:p>
            <a:pPr algn="ctr"/>
            <a:r>
              <a:rPr lang="fr-FR" dirty="0"/>
              <a:t>Lundi 2 septembre après 18h00 (reste à définir) </a:t>
            </a:r>
          </a:p>
          <a:p>
            <a:pPr algn="ctr"/>
            <a:r>
              <a:rPr lang="fr-FR" dirty="0"/>
              <a:t>A partir du lundi 9 septembre horaire de l’année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444736E-AAC4-8452-5733-7E6909F531E4}"/>
              </a:ext>
            </a:extLst>
          </p:cNvPr>
          <p:cNvSpPr txBox="1"/>
          <p:nvPr/>
        </p:nvSpPr>
        <p:spPr>
          <a:xfrm>
            <a:off x="5530946" y="2671870"/>
            <a:ext cx="5454400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8h = Rangement du camp </a:t>
            </a:r>
          </a:p>
          <a:p>
            <a:pPr algn="l"/>
            <a:r>
              <a:rPr lang="fr-FR" dirty="0"/>
              <a:t>9h/12h = Entraînement à </a:t>
            </a:r>
            <a:r>
              <a:rPr lang="fr-FR" dirty="0" err="1"/>
              <a:t>Massot</a:t>
            </a:r>
            <a:r>
              <a:rPr lang="fr-FR" dirty="0"/>
              <a:t> </a:t>
            </a:r>
          </a:p>
          <a:p>
            <a:pPr algn="l"/>
            <a:r>
              <a:rPr lang="fr-FR" dirty="0"/>
              <a:t>12h/13h30 = Pique nique / Repos </a:t>
            </a:r>
          </a:p>
          <a:p>
            <a:pPr algn="l"/>
            <a:r>
              <a:rPr lang="fr-FR" dirty="0"/>
              <a:t>13h30/ 16h30 = Entraînement à Massot </a:t>
            </a:r>
          </a:p>
          <a:p>
            <a:pPr algn="l"/>
            <a:r>
              <a:rPr lang="fr-FR" dirty="0"/>
              <a:t>16h30 = Fin de stage </a:t>
            </a:r>
          </a:p>
        </p:txBody>
      </p:sp>
      <p:pic>
        <p:nvPicPr>
          <p:cNvPr id="14" name="Image 9">
            <a:extLst>
              <a:ext uri="{FF2B5EF4-FFF2-40B4-BE49-F238E27FC236}">
                <a16:creationId xmlns:a16="http://schemas.microsoft.com/office/drawing/2014/main" xmlns="" id="{A638BEA6-3993-07C7-0F47-4C73B550C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8" t="48206" r="30453" b="7477"/>
          <a:stretch/>
        </p:blipFill>
        <p:spPr>
          <a:xfrm>
            <a:off x="3296091" y="345876"/>
            <a:ext cx="3231444" cy="18235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441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7AFFDD-416E-775A-303B-0B1CFC33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1109"/>
            <a:ext cx="7729728" cy="756864"/>
          </a:xfrm>
        </p:spPr>
        <p:txBody>
          <a:bodyPr/>
          <a:lstStyle/>
          <a:p>
            <a:r>
              <a:rPr lang="fr-FR" dirty="0"/>
              <a:t>A prévoir pour le stage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0808BD3-FD52-4F3D-2381-585724A6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368778"/>
            <a:ext cx="11556999" cy="498122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23CFD7F8-EBE4-6600-1B16-4D9ED2679D07}"/>
              </a:ext>
            </a:extLst>
          </p:cNvPr>
          <p:cNvSpPr/>
          <p:nvPr/>
        </p:nvSpPr>
        <p:spPr>
          <a:xfrm>
            <a:off x="527754" y="1368778"/>
            <a:ext cx="3663246" cy="1659468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Entraînements </a:t>
            </a:r>
          </a:p>
          <a:p>
            <a:pPr algn="ctr"/>
            <a:r>
              <a:rPr lang="fr-FR" dirty="0"/>
              <a:t>. Tenue de sport x3 </a:t>
            </a:r>
          </a:p>
          <a:p>
            <a:pPr algn="ctr"/>
            <a:r>
              <a:rPr lang="fr-FR" dirty="0"/>
              <a:t>. Basket </a:t>
            </a:r>
          </a:p>
          <a:p>
            <a:pPr algn="ctr"/>
            <a:r>
              <a:rPr lang="fr-FR" dirty="0"/>
              <a:t>.Bouteille d’eau </a:t>
            </a:r>
          </a:p>
          <a:p>
            <a:pPr algn="ctr"/>
            <a:r>
              <a:rPr lang="fr-FR" dirty="0"/>
              <a:t>.Maniques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338F964C-396A-2F12-31D7-54F19B525532}"/>
              </a:ext>
            </a:extLst>
          </p:cNvPr>
          <p:cNvSpPr/>
          <p:nvPr/>
        </p:nvSpPr>
        <p:spPr>
          <a:xfrm>
            <a:off x="4476043" y="2243666"/>
            <a:ext cx="3884185" cy="2542938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Camping </a:t>
            </a:r>
          </a:p>
          <a:p>
            <a:pPr algn="ctr"/>
            <a:r>
              <a:rPr lang="fr-FR" dirty="0"/>
              <a:t>. Tentes pour 2 ou 3 (me dire si vous avez pour regrouper les tentes) </a:t>
            </a:r>
          </a:p>
          <a:p>
            <a:pPr algn="ctr"/>
            <a:r>
              <a:rPr lang="fr-FR" dirty="0"/>
              <a:t>.Matelas </a:t>
            </a:r>
          </a:p>
          <a:p>
            <a:pPr algn="ctr"/>
            <a:r>
              <a:rPr lang="fr-FR" dirty="0"/>
              <a:t>.Duvets </a:t>
            </a:r>
          </a:p>
          <a:p>
            <a:pPr algn="ctr"/>
            <a:r>
              <a:rPr lang="fr-FR" dirty="0"/>
              <a:t>.Tenue chaude </a:t>
            </a:r>
          </a:p>
          <a:p>
            <a:pPr algn="ctr"/>
            <a:r>
              <a:rPr lang="fr-FR" dirty="0"/>
              <a:t>.Affaires de toilette </a:t>
            </a:r>
          </a:p>
          <a:p>
            <a:pPr algn="ctr"/>
            <a:r>
              <a:rPr lang="fr-FR" dirty="0"/>
              <a:t>.Chaussettes </a:t>
            </a:r>
            <a:r>
              <a:rPr lang="fr-FR" dirty="0" err="1"/>
              <a:t>Alti</a:t>
            </a:r>
            <a:r>
              <a:rPr lang="fr-FR" dirty="0"/>
              <a:t> Arena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9A1C02B7-22DF-6DC7-9408-CF794A6AEFC5}"/>
              </a:ext>
            </a:extLst>
          </p:cNvPr>
          <p:cNvSpPr/>
          <p:nvPr/>
        </p:nvSpPr>
        <p:spPr>
          <a:xfrm>
            <a:off x="8525932" y="4038600"/>
            <a:ext cx="3397955" cy="231140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Repas </a:t>
            </a:r>
          </a:p>
          <a:p>
            <a:pPr algn="ctr"/>
            <a:r>
              <a:rPr lang="fr-FR" dirty="0"/>
              <a:t>.Je m’occupe des </a:t>
            </a:r>
            <a:r>
              <a:rPr lang="fr-FR" dirty="0" err="1"/>
              <a:t>piques-niques</a:t>
            </a:r>
            <a:r>
              <a:rPr lang="fr-FR" dirty="0"/>
              <a:t>(hors mercredi midi) repas soir et petits déjeuners (me dire si allergie…)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8346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08E883-6E94-95B4-B307-E02E5CCA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369" y="198141"/>
            <a:ext cx="7729728" cy="629864"/>
          </a:xfrm>
        </p:spPr>
        <p:txBody>
          <a:bodyPr>
            <a:normAutofit fontScale="90000"/>
          </a:bodyPr>
          <a:lstStyle/>
          <a:p>
            <a:r>
              <a:rPr lang="fr-FR" dirty="0"/>
              <a:t>TARIF DU STAGE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3E494D-C0B8-E1E9-3ADC-F26A795F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11" y="1157111"/>
            <a:ext cx="11660051" cy="5333999"/>
          </a:xfrm>
        </p:spPr>
        <p:txBody>
          <a:bodyPr/>
          <a:lstStyle/>
          <a:p>
            <a:r>
              <a:rPr lang="fr-FR" dirty="0"/>
              <a:t>1 jour de stage = 15€</a:t>
            </a:r>
          </a:p>
          <a:p>
            <a:r>
              <a:rPr lang="fr-FR" dirty="0"/>
              <a:t>2 jours de stage = 30€</a:t>
            </a:r>
          </a:p>
          <a:p>
            <a:r>
              <a:rPr lang="fr-FR" dirty="0" smtClean="0"/>
              <a:t>2 jours de stage dont un avec activité </a:t>
            </a:r>
            <a:r>
              <a:rPr lang="fr-FR" dirty="0"/>
              <a:t>= </a:t>
            </a:r>
            <a:r>
              <a:rPr lang="fr-FR" dirty="0" smtClean="0"/>
              <a:t>45€</a:t>
            </a:r>
            <a:endParaRPr lang="fr-FR" dirty="0"/>
          </a:p>
          <a:p>
            <a:r>
              <a:rPr lang="fr-FR" dirty="0"/>
              <a:t>3 jours de stage avec activité = 60€</a:t>
            </a:r>
          </a:p>
          <a:p>
            <a:r>
              <a:rPr lang="fr-FR" dirty="0"/>
              <a:t>3 jours + 2 nuits + activités = 80€</a:t>
            </a:r>
          </a:p>
        </p:txBody>
      </p:sp>
    </p:spTree>
    <p:extLst>
      <p:ext uri="{BB962C8B-B14F-4D97-AF65-F5344CB8AC3E}">
        <p14:creationId xmlns:p14="http://schemas.microsoft.com/office/powerpoint/2010/main" xmlns="" val="112281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F65EAF-F50C-4DEE-E8FF-808738CBE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99444"/>
            <a:ext cx="8991600" cy="4360334"/>
          </a:xfrm>
        </p:spPr>
        <p:txBody>
          <a:bodyPr/>
          <a:lstStyle/>
          <a:p>
            <a:r>
              <a:rPr lang="fr-FR" dirty="0"/>
              <a:t>Réponse par mail ou SMS je suis dispo pour toutes questions avant le 10 Aout </a:t>
            </a:r>
            <a:br>
              <a:rPr lang="fr-FR" dirty="0"/>
            </a:br>
            <a:r>
              <a:rPr lang="fr-FR" dirty="0"/>
              <a:t>Possibilité de ne pas faire les 3 jours si non dispo </a:t>
            </a:r>
            <a:br>
              <a:rPr lang="fr-FR" dirty="0"/>
            </a:br>
            <a:r>
              <a:rPr lang="fr-FR" dirty="0"/>
              <a:t>							MERCI </a:t>
            </a:r>
          </a:p>
        </p:txBody>
      </p:sp>
    </p:spTree>
    <p:extLst>
      <p:ext uri="{BB962C8B-B14F-4D97-AF65-F5344CB8AC3E}">
        <p14:creationId xmlns:p14="http://schemas.microsoft.com/office/powerpoint/2010/main" xmlns="" val="1407829917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Personnalisé</PresentationFormat>
  <Paragraphs>51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Colis</vt:lpstr>
      <vt:lpstr>Stage de reprise GAM  Velay gym </vt:lpstr>
      <vt:lpstr>MERCREDI 21 Août </vt:lpstr>
      <vt:lpstr>JEUDI 22 août </vt:lpstr>
      <vt:lpstr>VENDREDI 23 août </vt:lpstr>
      <vt:lpstr>A prévoir pour le stage </vt:lpstr>
      <vt:lpstr>TARIF DU STAGE </vt:lpstr>
      <vt:lpstr>Réponse par mail ou SMS je suis dispo pour toutes questions avant le 10 Aout  Possibilité de ne pas faire les 3 jours si non dispo         MERCI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de reprise GAM  Velay gym et St Chamond</dc:title>
  <dc:creator>stessy vacher</dc:creator>
  <cp:lastModifiedBy>Sophie</cp:lastModifiedBy>
  <cp:revision>11</cp:revision>
  <dcterms:created xsi:type="dcterms:W3CDTF">2023-07-24T17:51:14Z</dcterms:created>
  <dcterms:modified xsi:type="dcterms:W3CDTF">2024-08-09T14:05:36Z</dcterms:modified>
</cp:coreProperties>
</file>